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78" r:id="rId4"/>
    <p:sldId id="280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9FB64C-7A99-406D-B6C8-4B7340EE60F1}" type="datetimeFigureOut">
              <a:rPr lang="en-US" smtClean="0"/>
              <a:t>6/24/2018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F9DAADF-0B95-451B-A0C4-FD3697FE9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958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11A312D-8EB0-44FC-8429-FF743B245AD5}" type="datetimeFigureOut">
              <a:rPr lang="en-US" smtClean="0"/>
              <a:pPr/>
              <a:t>6/24/2018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02CD8B-9E3A-4A02-AE79-09D765FA7D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2CD8B-9E3A-4A02-AE79-09D765FA7D8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39FE-6A59-4DEE-BC56-B2238D08D304}" type="datetime1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9B84-8ED5-486C-820F-B88377729C12}" type="datetime1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EC850-200E-43EF-9EB9-F48A09209506}" type="datetime1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5A398-2A16-4B06-BAFC-735B474F8B43}" type="datetime1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4F97F-1540-4829-AC22-915385AF67CF}" type="datetime1">
              <a:rPr lang="en-US" smtClean="0"/>
              <a:t>6/24/2018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478FD-5CD8-4A0E-9BFF-6B97F0DB29DB}" type="datetime1">
              <a:rPr lang="en-US" smtClean="0"/>
              <a:t>6/24/2018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D081C-3941-4A68-9015-92DA9A194078}" type="datetime1">
              <a:rPr lang="en-US" smtClean="0"/>
              <a:t>6/24/2018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DFA64-9290-44C8-A5BD-6C32B8F4D7A5}" type="datetime1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213AA-289F-462F-827D-6E3DDE438C1E}" type="datetime1">
              <a:rPr lang="en-US" smtClean="0"/>
              <a:t>6/24/2018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BD05-D2A7-48C0-B0FA-68A3CF341658}" type="datetime1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A7CFB-59D3-4171-91A3-D90E5C7F798F}" type="datetime1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D5CEE-B676-409D-8C4C-9B5FBFCB2F85}" type="datetime1">
              <a:rPr lang="en-US" smtClean="0"/>
              <a:t>6/24/2018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06BC-BFF3-453E-A9FB-FD177A48AC0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0"/>
            <a:ext cx="7772400" cy="1470025"/>
          </a:xfrm>
        </p:spPr>
        <p:txBody>
          <a:bodyPr/>
          <a:lstStyle/>
          <a:p>
            <a:r>
              <a:rPr lang="en-US" dirty="0" smtClean="0"/>
              <a:t>Lab 6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Please download package </a:t>
            </a:r>
            <a:r>
              <a:rPr lang="en-US" dirty="0" err="1" smtClean="0"/>
              <a:t>ISwR</a:t>
            </a:r>
            <a:endParaRPr lang="en-US" dirty="0" smtClean="0"/>
          </a:p>
          <a:p>
            <a:r>
              <a:rPr lang="en-US" dirty="0" smtClean="0"/>
              <a:t>We are going to use this package for some of our examples and new lab assignment</a:t>
            </a:r>
          </a:p>
          <a:p>
            <a:r>
              <a:rPr lang="en-US" dirty="0" smtClean="0"/>
              <a:t>Remember to run library(</a:t>
            </a:r>
            <a:r>
              <a:rPr lang="en-US" dirty="0" err="1" smtClean="0"/>
              <a:t>ISwR</a:t>
            </a:r>
            <a:r>
              <a:rPr lang="en-US" dirty="0" smtClean="0"/>
              <a:t>) to load this package.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have seen how to generate a simple plot and superimpose lines on it.</a:t>
            </a:r>
          </a:p>
          <a:p>
            <a:r>
              <a:rPr lang="en-US" dirty="0" smtClean="0"/>
              <a:t>It is quite common in statistical graphics for you to want to create a plot that is slightly different from the default</a:t>
            </a:r>
          </a:p>
          <a:p>
            <a:r>
              <a:rPr lang="en-US" dirty="0" smtClean="0"/>
              <a:t>We will see how we can work with plots at a higher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graphics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Combining plots</a:t>
            </a:r>
          </a:p>
          <a:p>
            <a:pPr lvl="3">
              <a:buNone/>
            </a:pPr>
            <a:endParaRPr lang="en-US" dirty="0" smtClean="0"/>
          </a:p>
          <a:p>
            <a:pPr lvl="3">
              <a:buNone/>
            </a:pPr>
            <a:r>
              <a:rPr lang="en-US" dirty="0" smtClean="0"/>
              <a:t>x &lt;- </a:t>
            </a:r>
            <a:r>
              <a:rPr lang="en-US" dirty="0" err="1" smtClean="0"/>
              <a:t>rnorm</a:t>
            </a:r>
            <a:r>
              <a:rPr lang="en-US" dirty="0" smtClean="0"/>
              <a:t>(1000)</a:t>
            </a:r>
          </a:p>
          <a:p>
            <a:pPr lvl="3">
              <a:buNone/>
            </a:pPr>
            <a:r>
              <a:rPr lang="en-US" dirty="0" smtClean="0"/>
              <a:t>h &lt;- </a:t>
            </a:r>
            <a:r>
              <a:rPr lang="en-US" dirty="0" err="1" smtClean="0"/>
              <a:t>hist</a:t>
            </a:r>
            <a:r>
              <a:rPr lang="en-US" dirty="0" smtClean="0"/>
              <a:t>(x, plot=F)</a:t>
            </a:r>
          </a:p>
          <a:p>
            <a:pPr lvl="3">
              <a:buNone/>
            </a:pPr>
            <a:r>
              <a:rPr lang="en-US" dirty="0" err="1" smtClean="0"/>
              <a:t>ylim</a:t>
            </a:r>
            <a:r>
              <a:rPr lang="en-US" dirty="0" smtClean="0"/>
              <a:t> &lt;- range(0, </a:t>
            </a:r>
            <a:r>
              <a:rPr lang="en-US" dirty="0" err="1" smtClean="0"/>
              <a:t>h$density</a:t>
            </a:r>
            <a:r>
              <a:rPr lang="en-US" dirty="0" smtClean="0"/>
              <a:t>, </a:t>
            </a:r>
            <a:r>
              <a:rPr lang="en-US" dirty="0" err="1" smtClean="0"/>
              <a:t>dnorm</a:t>
            </a:r>
            <a:r>
              <a:rPr lang="en-US" dirty="0" smtClean="0"/>
              <a:t>(0))</a:t>
            </a:r>
          </a:p>
          <a:p>
            <a:pPr lvl="3">
              <a:buNone/>
            </a:pPr>
            <a:r>
              <a:rPr lang="en-US" dirty="0" err="1" smtClean="0"/>
              <a:t>xlim</a:t>
            </a:r>
            <a:r>
              <a:rPr lang="en-US" dirty="0" smtClean="0"/>
              <a:t> &lt;- range(-3, 3)</a:t>
            </a:r>
          </a:p>
          <a:p>
            <a:pPr lvl="3">
              <a:buNone/>
            </a:pPr>
            <a:r>
              <a:rPr lang="en-US" dirty="0" err="1" smtClean="0"/>
              <a:t>hist</a:t>
            </a:r>
            <a:r>
              <a:rPr lang="en-US" dirty="0" smtClean="0"/>
              <a:t>(x, freq=F, </a:t>
            </a:r>
            <a:r>
              <a:rPr lang="en-US" dirty="0" err="1" smtClean="0"/>
              <a:t>ylim</a:t>
            </a:r>
            <a:r>
              <a:rPr lang="en-US" dirty="0" smtClean="0"/>
              <a:t>=</a:t>
            </a:r>
            <a:r>
              <a:rPr lang="en-US" dirty="0" err="1" smtClean="0"/>
              <a:t>ylim</a:t>
            </a:r>
            <a:r>
              <a:rPr lang="en-US" dirty="0" smtClean="0"/>
              <a:t>, </a:t>
            </a:r>
            <a:r>
              <a:rPr lang="en-US" dirty="0" err="1" smtClean="0"/>
              <a:t>xlim</a:t>
            </a:r>
            <a:r>
              <a:rPr lang="en-US" dirty="0" smtClean="0"/>
              <a:t>=</a:t>
            </a:r>
            <a:r>
              <a:rPr lang="en-US" dirty="0" err="1" smtClean="0"/>
              <a:t>xlim</a:t>
            </a:r>
            <a:r>
              <a:rPr lang="en-US" dirty="0" smtClean="0"/>
              <a:t>)</a:t>
            </a:r>
          </a:p>
          <a:p>
            <a:pPr lvl="3">
              <a:buNone/>
            </a:pPr>
            <a:r>
              <a:rPr lang="en-US" dirty="0" smtClean="0"/>
              <a:t>curve(</a:t>
            </a:r>
            <a:r>
              <a:rPr lang="en-US" dirty="0" err="1" smtClean="0"/>
              <a:t>dnorm</a:t>
            </a:r>
            <a:r>
              <a:rPr lang="en-US" dirty="0" smtClean="0"/>
              <a:t>(x), add = T)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Grouped data and data frames</a:t>
            </a:r>
          </a:p>
          <a:p>
            <a:pPr lvl="1"/>
            <a:r>
              <a:rPr lang="en-US" dirty="0" smtClean="0"/>
              <a:t>The natural way of storing grouped data in a data frame is to have data themselves in one vector and parallel to that have a factor telling which data are from which group</a:t>
            </a:r>
          </a:p>
          <a:p>
            <a:pPr lvl="1"/>
            <a:r>
              <a:rPr lang="en-US" dirty="0" smtClean="0"/>
              <a:t>Consider the energy data from </a:t>
            </a:r>
            <a:r>
              <a:rPr lang="en-US" dirty="0" err="1" smtClean="0"/>
              <a:t>ISwR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Grouped data and data frames</a:t>
            </a:r>
          </a:p>
          <a:p>
            <a:pPr lvl="1"/>
            <a:r>
              <a:rPr lang="en-US" dirty="0" smtClean="0"/>
              <a:t>Sometimes it is desirable to have data in a separate vector for each group</a:t>
            </a:r>
          </a:p>
          <a:p>
            <a:pPr lvl="2"/>
            <a:r>
              <a:rPr lang="en-US" dirty="0" smtClean="0"/>
              <a:t>lean &lt;- </a:t>
            </a:r>
            <a:r>
              <a:rPr lang="en-US" dirty="0" err="1" smtClean="0"/>
              <a:t>energy$expend</a:t>
            </a:r>
            <a:r>
              <a:rPr lang="en-US" dirty="0" smtClean="0"/>
              <a:t>[</a:t>
            </a:r>
            <a:r>
              <a:rPr lang="en-US" dirty="0" err="1" smtClean="0"/>
              <a:t>energy$stature</a:t>
            </a:r>
            <a:r>
              <a:rPr lang="en-US" dirty="0" smtClean="0"/>
              <a:t> == "lean"]</a:t>
            </a:r>
          </a:p>
          <a:p>
            <a:pPr lvl="2"/>
            <a:r>
              <a:rPr lang="en-US" dirty="0" smtClean="0"/>
              <a:t>obese &lt;- </a:t>
            </a:r>
            <a:r>
              <a:rPr lang="en-US" dirty="0" err="1" smtClean="0"/>
              <a:t>energy$expend</a:t>
            </a:r>
            <a:r>
              <a:rPr lang="en-US" dirty="0" smtClean="0"/>
              <a:t>[</a:t>
            </a:r>
            <a:r>
              <a:rPr lang="en-US" dirty="0" err="1" smtClean="0"/>
              <a:t>energy$stature</a:t>
            </a:r>
            <a:r>
              <a:rPr lang="en-US" dirty="0" smtClean="0"/>
              <a:t> == "obese"]</a:t>
            </a:r>
          </a:p>
          <a:p>
            <a:pPr lvl="1"/>
            <a:r>
              <a:rPr lang="en-US" dirty="0" smtClean="0"/>
              <a:t>Alternatively, you can use the split function, which generate a list of vectors according to a grouping</a:t>
            </a:r>
          </a:p>
          <a:p>
            <a:pPr lvl="2"/>
            <a:r>
              <a:rPr lang="en-US" dirty="0" smtClean="0"/>
              <a:t>re &lt;- split(</a:t>
            </a:r>
            <a:r>
              <a:rPr lang="en-US" dirty="0" err="1" smtClean="0"/>
              <a:t>energy$expend</a:t>
            </a:r>
            <a:r>
              <a:rPr lang="en-US" dirty="0" smtClean="0"/>
              <a:t>, </a:t>
            </a:r>
            <a:r>
              <a:rPr lang="en-US" dirty="0" err="1" smtClean="0"/>
              <a:t>energy$stature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Looping in R</a:t>
            </a:r>
          </a:p>
          <a:p>
            <a:pPr lvl="1"/>
            <a:r>
              <a:rPr lang="en-US" dirty="0" smtClean="0"/>
              <a:t>R is a true programming language that allows conditional execution and looping constructs as well. </a:t>
            </a:r>
          </a:p>
          <a:p>
            <a:pPr lvl="2">
              <a:buNone/>
            </a:pPr>
            <a:r>
              <a:rPr lang="en-US" dirty="0" smtClean="0"/>
              <a:t>x &lt;- </a:t>
            </a:r>
            <a:r>
              <a:rPr lang="en-US" dirty="0" err="1" smtClean="0"/>
              <a:t>seq</a:t>
            </a:r>
            <a:r>
              <a:rPr lang="en-US" dirty="0" smtClean="0"/>
              <a:t>(0, 1, 0.05)</a:t>
            </a:r>
          </a:p>
          <a:p>
            <a:pPr lvl="2">
              <a:buNone/>
            </a:pPr>
            <a:r>
              <a:rPr lang="en-US" dirty="0" smtClean="0"/>
              <a:t>plot(x, x, </a:t>
            </a:r>
            <a:r>
              <a:rPr lang="en-US" dirty="0" err="1" smtClean="0"/>
              <a:t>ylab</a:t>
            </a:r>
            <a:r>
              <a:rPr lang="en-US" dirty="0" smtClean="0"/>
              <a:t> = "y", type = "l")</a:t>
            </a:r>
          </a:p>
          <a:p>
            <a:pPr lvl="2">
              <a:buNone/>
            </a:pPr>
            <a:r>
              <a:rPr lang="en-US" dirty="0" smtClean="0"/>
              <a:t>for(j in 2:8) </a:t>
            </a:r>
          </a:p>
          <a:p>
            <a:pPr lvl="2">
              <a:buNone/>
            </a:pPr>
            <a:r>
              <a:rPr lang="en-US" dirty="0" smtClean="0"/>
              <a:t>{</a:t>
            </a:r>
          </a:p>
          <a:p>
            <a:pPr lvl="2">
              <a:buNone/>
            </a:pPr>
            <a:r>
              <a:rPr lang="en-US" dirty="0"/>
              <a:t>	</a:t>
            </a:r>
            <a:r>
              <a:rPr lang="en-US" dirty="0" smtClean="0"/>
              <a:t>lines(x, </a:t>
            </a:r>
            <a:r>
              <a:rPr lang="en-US" dirty="0" err="1" smtClean="0"/>
              <a:t>x^j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dirty="0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apply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Implicit loops</a:t>
            </a:r>
          </a:p>
          <a:p>
            <a:pPr lvl="1"/>
            <a:r>
              <a:rPr lang="en-US" dirty="0" smtClean="0"/>
              <a:t>There is a group of R functions that can apply a function to each element of a set of values or vectors and collect the results in a single structure. </a:t>
            </a:r>
          </a:p>
          <a:p>
            <a:pPr lvl="1"/>
            <a:r>
              <a:rPr lang="en-US" dirty="0" err="1" smtClean="0"/>
              <a:t>lapply</a:t>
            </a:r>
            <a:endParaRPr lang="en-US" dirty="0" smtClean="0"/>
          </a:p>
          <a:p>
            <a:pPr lvl="1"/>
            <a:r>
              <a:rPr lang="en-US" dirty="0" err="1" smtClean="0"/>
              <a:t>sapply</a:t>
            </a:r>
            <a:endParaRPr lang="en-US" dirty="0" smtClean="0"/>
          </a:p>
          <a:p>
            <a:pPr lvl="1"/>
            <a:r>
              <a:rPr lang="en-US" dirty="0" smtClean="0"/>
              <a:t>apply</a:t>
            </a:r>
          </a:p>
          <a:p>
            <a:pPr lvl="1"/>
            <a:r>
              <a:rPr lang="en-US" dirty="0" err="1" smtClean="0"/>
              <a:t>tapply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Implicit loops</a:t>
            </a:r>
          </a:p>
          <a:p>
            <a:pPr lvl="1"/>
            <a:r>
              <a:rPr lang="en-US" dirty="0" err="1" smtClean="0"/>
              <a:t>lapply</a:t>
            </a:r>
            <a:r>
              <a:rPr lang="en-US" dirty="0" smtClean="0"/>
              <a:t> and </a:t>
            </a:r>
            <a:r>
              <a:rPr lang="en-US" dirty="0" err="1" smtClean="0"/>
              <a:t>sapply</a:t>
            </a:r>
            <a:endParaRPr lang="en-US" dirty="0" smtClean="0"/>
          </a:p>
          <a:p>
            <a:pPr lvl="2"/>
            <a:r>
              <a:rPr lang="en-US" dirty="0" smtClean="0"/>
              <a:t>The first argument is the data</a:t>
            </a:r>
          </a:p>
          <a:p>
            <a:pPr lvl="2"/>
            <a:r>
              <a:rPr lang="en-US" dirty="0" smtClean="0"/>
              <a:t>The second argument is the function name</a:t>
            </a:r>
          </a:p>
          <a:p>
            <a:pPr lvl="2"/>
            <a:r>
              <a:rPr lang="en-US" dirty="0" smtClean="0"/>
              <a:t>Additional arguments are for other arguments required/optional to the function</a:t>
            </a:r>
          </a:p>
          <a:p>
            <a:pPr lvl="1"/>
            <a:r>
              <a:rPr lang="en-US" dirty="0" smtClean="0"/>
              <a:t>Consider “</a:t>
            </a:r>
            <a:r>
              <a:rPr lang="en-US" dirty="0" err="1" smtClean="0"/>
              <a:t>thuesen</a:t>
            </a:r>
            <a:r>
              <a:rPr lang="en-US" dirty="0" smtClean="0"/>
              <a:t>” dataset from </a:t>
            </a:r>
            <a:r>
              <a:rPr lang="en-US" dirty="0" err="1" smtClean="0"/>
              <a:t>ISwR</a:t>
            </a:r>
            <a:endParaRPr lang="en-US" dirty="0" smtClean="0"/>
          </a:p>
          <a:p>
            <a:pPr lvl="1"/>
            <a:r>
              <a:rPr lang="en-US" dirty="0" err="1" smtClean="0"/>
              <a:t>lapply</a:t>
            </a:r>
            <a:r>
              <a:rPr lang="en-US" dirty="0" smtClean="0"/>
              <a:t>(</a:t>
            </a:r>
            <a:r>
              <a:rPr lang="en-US" dirty="0" err="1" smtClean="0"/>
              <a:t>thuesen</a:t>
            </a:r>
            <a:r>
              <a:rPr lang="en-US" dirty="0" smtClean="0"/>
              <a:t>, mean, na.rm = T)</a:t>
            </a:r>
          </a:p>
          <a:p>
            <a:pPr lvl="2"/>
            <a:r>
              <a:rPr lang="en-US" dirty="0" smtClean="0"/>
              <a:t>Returns a list</a:t>
            </a:r>
          </a:p>
          <a:p>
            <a:pPr lvl="1"/>
            <a:r>
              <a:rPr lang="en-US" dirty="0" err="1" smtClean="0"/>
              <a:t>sapply</a:t>
            </a:r>
            <a:r>
              <a:rPr lang="en-US" dirty="0" smtClean="0"/>
              <a:t>(</a:t>
            </a:r>
            <a:r>
              <a:rPr lang="en-US" dirty="0" err="1" smtClean="0"/>
              <a:t>thuesen</a:t>
            </a:r>
            <a:r>
              <a:rPr lang="en-US" dirty="0" smtClean="0"/>
              <a:t>, mean, na.rm = T)</a:t>
            </a:r>
          </a:p>
          <a:p>
            <a:pPr lvl="2"/>
            <a:r>
              <a:rPr lang="en-US" dirty="0" smtClean="0"/>
              <a:t>Simplify the result to a vector or a matrix if possible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Implicit loops</a:t>
            </a:r>
          </a:p>
          <a:p>
            <a:pPr lvl="1"/>
            <a:r>
              <a:rPr lang="en-US" dirty="0" smtClean="0"/>
              <a:t>A similar function, apply, allows you to apply function to the rows or columns of a matrix</a:t>
            </a:r>
          </a:p>
          <a:p>
            <a:pPr lvl="1"/>
            <a:r>
              <a:rPr lang="en-US" dirty="0" smtClean="0"/>
              <a:t>The second argument is the index that defines what the function is applied to</a:t>
            </a:r>
          </a:p>
          <a:p>
            <a:pPr lvl="1">
              <a:buNone/>
            </a:pPr>
            <a:r>
              <a:rPr lang="en-US" sz="2000" dirty="0" smtClean="0"/>
              <a:t>#</a:t>
            </a:r>
            <a:r>
              <a:rPr lang="en-US" sz="2000" dirty="0" err="1" smtClean="0"/>
              <a:t>rnorm</a:t>
            </a:r>
            <a:r>
              <a:rPr lang="en-US" sz="2000" dirty="0" smtClean="0"/>
              <a:t> is the random generation for the normal  distribution</a:t>
            </a:r>
          </a:p>
          <a:p>
            <a:pPr lvl="1">
              <a:buNone/>
            </a:pPr>
            <a:r>
              <a:rPr lang="en-US" sz="2000" dirty="0" smtClean="0"/>
              <a:t>m &lt;- matrix(</a:t>
            </a:r>
            <a:r>
              <a:rPr lang="en-US" sz="2000" dirty="0" err="1" smtClean="0"/>
              <a:t>rnorm</a:t>
            </a:r>
            <a:r>
              <a:rPr lang="en-US" sz="2000" dirty="0" smtClean="0"/>
              <a:t>(12), 4) </a:t>
            </a:r>
          </a:p>
          <a:p>
            <a:pPr lvl="1">
              <a:buNone/>
            </a:pPr>
            <a:r>
              <a:rPr lang="en-US" sz="2000" dirty="0" smtClean="0"/>
              <a:t>apply(m, 2, min)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Implicit loops</a:t>
            </a:r>
          </a:p>
          <a:p>
            <a:pPr lvl="1"/>
            <a:r>
              <a:rPr lang="en-US" dirty="0" smtClean="0"/>
              <a:t>The function, </a:t>
            </a:r>
            <a:r>
              <a:rPr lang="en-US" dirty="0" err="1" smtClean="0"/>
              <a:t>tapply</a:t>
            </a:r>
            <a:r>
              <a:rPr lang="en-US" dirty="0" smtClean="0"/>
              <a:t>, allows you to create tables of the values of a function on subgroups defined by its second argument, which can be a factor or list of factors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energy</a:t>
            </a:r>
          </a:p>
          <a:p>
            <a:pPr lvl="1">
              <a:buNone/>
            </a:pPr>
            <a:r>
              <a:rPr lang="en-US" dirty="0" err="1" smtClean="0"/>
              <a:t>tapply</a:t>
            </a:r>
            <a:r>
              <a:rPr lang="en-US" dirty="0" smtClean="0"/>
              <a:t>(</a:t>
            </a:r>
            <a:r>
              <a:rPr lang="en-US" dirty="0" err="1" smtClean="0"/>
              <a:t>energy$expend</a:t>
            </a:r>
            <a:r>
              <a:rPr lang="en-US" dirty="0" smtClean="0"/>
              <a:t>, </a:t>
            </a:r>
            <a:r>
              <a:rPr lang="en-US" dirty="0" err="1" smtClean="0"/>
              <a:t>energy$stature</a:t>
            </a:r>
            <a:r>
              <a:rPr lang="en-US" dirty="0" smtClean="0"/>
              <a:t>, median)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Sorting</a:t>
            </a:r>
          </a:p>
          <a:p>
            <a:pPr lvl="1"/>
            <a:r>
              <a:rPr lang="en-US" dirty="0" smtClean="0"/>
              <a:t>Just use the sort function</a:t>
            </a:r>
          </a:p>
          <a:p>
            <a:pPr lvl="1"/>
            <a:r>
              <a:rPr lang="en-US" dirty="0" smtClean="0"/>
              <a:t>Consider the “intake” data set from </a:t>
            </a:r>
            <a:r>
              <a:rPr lang="en-US" dirty="0" err="1" smtClean="0"/>
              <a:t>ISwR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intake</a:t>
            </a:r>
          </a:p>
          <a:p>
            <a:pPr lvl="1">
              <a:buNone/>
            </a:pPr>
            <a:r>
              <a:rPr lang="en-US" dirty="0" err="1" smtClean="0"/>
              <a:t>intake$post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sort(</a:t>
            </a:r>
            <a:r>
              <a:rPr lang="en-US" dirty="0" err="1" smtClean="0"/>
              <a:t>intake$post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Sorting</a:t>
            </a:r>
          </a:p>
          <a:p>
            <a:pPr lvl="1"/>
            <a:r>
              <a:rPr lang="en-US" dirty="0" smtClean="0"/>
              <a:t>However, we need to sort a series of variables according to the values of some other variables</a:t>
            </a:r>
          </a:p>
          <a:p>
            <a:pPr lvl="1"/>
            <a:r>
              <a:rPr lang="en-US" dirty="0" smtClean="0"/>
              <a:t>The order function</a:t>
            </a:r>
          </a:p>
          <a:p>
            <a:pPr lvl="2"/>
            <a:r>
              <a:rPr lang="en-US" dirty="0" smtClean="0"/>
              <a:t>We sort </a:t>
            </a:r>
            <a:r>
              <a:rPr lang="en-US" dirty="0" err="1" smtClean="0"/>
              <a:t>intake$post</a:t>
            </a:r>
            <a:r>
              <a:rPr lang="en-US" dirty="0" smtClean="0"/>
              <a:t> by placing its values in the order of no.3, no.1, no.2, no.6, etc.</a:t>
            </a:r>
          </a:p>
          <a:p>
            <a:pPr lvl="2"/>
            <a:r>
              <a:rPr lang="en-US" dirty="0" smtClean="0"/>
              <a:t>The point is that , by indexing with this vector, other variables can be sorted by the same criterion.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o &lt;- order(</a:t>
            </a:r>
            <a:r>
              <a:rPr lang="en-US" dirty="0" err="1" smtClean="0"/>
              <a:t>intake$post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err="1" smtClean="0"/>
              <a:t>intake$post</a:t>
            </a:r>
            <a:r>
              <a:rPr lang="en-US" dirty="0" smtClean="0"/>
              <a:t>[o]</a:t>
            </a:r>
          </a:p>
          <a:p>
            <a:pPr lvl="1">
              <a:buNone/>
            </a:pPr>
            <a:r>
              <a:rPr lang="en-US" dirty="0" smtClean="0"/>
              <a:t>intake[o,]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attach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attach and detach</a:t>
            </a:r>
          </a:p>
          <a:p>
            <a:pPr lvl="1"/>
            <a:r>
              <a:rPr lang="en-US" dirty="0" smtClean="0"/>
              <a:t>The notation for accessing variables in data frames gets rather heavy if you repeatedly have to write longish commands like</a:t>
            </a:r>
          </a:p>
          <a:p>
            <a:pPr lvl="2">
              <a:buNone/>
            </a:pPr>
            <a:r>
              <a:rPr lang="en-US" dirty="0" smtClean="0"/>
              <a:t>plot(</a:t>
            </a:r>
            <a:r>
              <a:rPr lang="en-US" dirty="0" err="1" smtClean="0"/>
              <a:t>thuesen$blood.glucose</a:t>
            </a:r>
            <a:r>
              <a:rPr lang="en-US" dirty="0" smtClean="0"/>
              <a:t>, </a:t>
            </a:r>
            <a:r>
              <a:rPr lang="en-US" dirty="0" err="1" smtClean="0"/>
              <a:t>thuesen$short.velocity</a:t>
            </a:r>
            <a:r>
              <a:rPr lang="en-US" dirty="0" smtClean="0"/>
              <a:t>)</a:t>
            </a:r>
          </a:p>
          <a:p>
            <a:pPr lvl="2">
              <a:buNone/>
            </a:pPr>
            <a:endParaRPr lang="en-US" dirty="0" smtClean="0"/>
          </a:p>
          <a:p>
            <a:pPr lvl="1"/>
            <a:r>
              <a:rPr lang="en-US" dirty="0" smtClean="0"/>
              <a:t>Fortunately, you can make R look for objects among the variables in a given data frame</a:t>
            </a:r>
          </a:p>
          <a:p>
            <a:pPr lvl="2">
              <a:buNone/>
            </a:pPr>
            <a:r>
              <a:rPr lang="en-US" dirty="0" smtClean="0"/>
              <a:t>attach(</a:t>
            </a:r>
            <a:r>
              <a:rPr lang="en-US" dirty="0" err="1" smtClean="0"/>
              <a:t>thuesen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dirty="0" smtClean="0"/>
              <a:t>plot(</a:t>
            </a:r>
            <a:r>
              <a:rPr lang="en-US" dirty="0" err="1" smtClean="0"/>
              <a:t>blood.glucose</a:t>
            </a:r>
            <a:r>
              <a:rPr lang="en-US" dirty="0" smtClean="0"/>
              <a:t>, </a:t>
            </a:r>
            <a:r>
              <a:rPr lang="en-US" dirty="0" err="1" smtClean="0"/>
              <a:t>short.velocity</a:t>
            </a:r>
            <a:r>
              <a:rPr lang="en-US" dirty="0" smtClean="0"/>
              <a:t>)</a:t>
            </a:r>
          </a:p>
          <a:p>
            <a:pPr lvl="2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attach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attach and detach</a:t>
            </a:r>
          </a:p>
          <a:p>
            <a:pPr lvl="1"/>
            <a:r>
              <a:rPr lang="en-US" dirty="0" smtClean="0"/>
              <a:t>What happens if</a:t>
            </a:r>
          </a:p>
          <a:p>
            <a:pPr lvl="2">
              <a:buNone/>
            </a:pPr>
            <a:r>
              <a:rPr lang="en-US" dirty="0" smtClean="0"/>
              <a:t>search()</a:t>
            </a:r>
          </a:p>
          <a:p>
            <a:pPr lvl="1"/>
            <a:r>
              <a:rPr lang="en-US" dirty="0" smtClean="0"/>
              <a:t>You can remove a data frame from the search path with detach()</a:t>
            </a:r>
          </a:p>
          <a:p>
            <a:pPr lvl="2">
              <a:buNone/>
            </a:pPr>
            <a:r>
              <a:rPr lang="en-US" dirty="0" smtClean="0"/>
              <a:t>detach()</a:t>
            </a:r>
          </a:p>
          <a:p>
            <a:pPr lvl="2">
              <a:buNone/>
            </a:pPr>
            <a:r>
              <a:rPr lang="en-US" dirty="0" smtClean="0"/>
              <a:t>search()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subset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subset, transform, and within</a:t>
            </a:r>
          </a:p>
          <a:p>
            <a:pPr lvl="1"/>
            <a:r>
              <a:rPr lang="en-US" dirty="0" smtClean="0"/>
              <a:t>You can attach a data frame to avoid the cumbersome indexing of every variable inside of it</a:t>
            </a:r>
          </a:p>
          <a:p>
            <a:pPr lvl="1"/>
            <a:r>
              <a:rPr lang="en-US" dirty="0" smtClean="0"/>
              <a:t>However, it is less helpful for selecting subsets of data and for creating data frames with transformed variables.</a:t>
            </a:r>
          </a:p>
          <a:p>
            <a:pPr lvl="1"/>
            <a:r>
              <a:rPr lang="en-US" dirty="0" smtClean="0"/>
              <a:t>A couple of functions exist to make these operations easier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subset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subset function</a:t>
            </a:r>
          </a:p>
          <a:p>
            <a:pPr lvl="1">
              <a:buNone/>
            </a:pPr>
            <a:r>
              <a:rPr lang="en-US" sz="2400" dirty="0" smtClean="0"/>
              <a:t>thue2 &lt;- subset(</a:t>
            </a:r>
            <a:r>
              <a:rPr lang="en-US" sz="2400" dirty="0" err="1" smtClean="0"/>
              <a:t>thuesen</a:t>
            </a:r>
            <a:r>
              <a:rPr lang="en-US" sz="2400" dirty="0" smtClean="0"/>
              <a:t>, </a:t>
            </a:r>
            <a:r>
              <a:rPr lang="en-US" sz="2400" dirty="0" err="1" smtClean="0"/>
              <a:t>blood.glucose</a:t>
            </a:r>
            <a:r>
              <a:rPr lang="en-US" sz="2400" dirty="0" smtClean="0"/>
              <a:t> &lt; 7)</a:t>
            </a:r>
          </a:p>
          <a:p>
            <a:pPr lvl="1">
              <a:buNone/>
            </a:pPr>
            <a:endParaRPr lang="en-US" sz="2400" dirty="0" smtClean="0"/>
          </a:p>
          <a:p>
            <a:r>
              <a:rPr lang="en-US" dirty="0" smtClean="0"/>
              <a:t>transform function</a:t>
            </a:r>
          </a:p>
          <a:p>
            <a:pPr lvl="1">
              <a:buNone/>
            </a:pPr>
            <a:r>
              <a:rPr lang="en-US" sz="2400" dirty="0" smtClean="0"/>
              <a:t>thue3 &lt;- transform(</a:t>
            </a:r>
            <a:r>
              <a:rPr lang="en-US" sz="2400" dirty="0" err="1" smtClean="0"/>
              <a:t>thuesen</a:t>
            </a:r>
            <a:r>
              <a:rPr lang="en-US" sz="2400" dirty="0" smtClean="0"/>
              <a:t>, </a:t>
            </a:r>
            <a:r>
              <a:rPr lang="en-US" sz="2400" dirty="0" err="1" smtClean="0"/>
              <a:t>log.gluc</a:t>
            </a:r>
            <a:r>
              <a:rPr lang="en-US" sz="2400" dirty="0" smtClean="0"/>
              <a:t> = log(</a:t>
            </a:r>
            <a:r>
              <a:rPr lang="en-US" sz="2400" dirty="0" err="1" smtClean="0"/>
              <a:t>blood.glucose</a:t>
            </a:r>
            <a:r>
              <a:rPr lang="en-US" sz="2400" dirty="0" smtClean="0"/>
              <a:t>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 subset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Transform function has a drawback that it does not allow chained calculations</a:t>
            </a:r>
          </a:p>
          <a:p>
            <a:r>
              <a:rPr lang="en-US" dirty="0" smtClean="0"/>
              <a:t>within function can solve the problem	</a:t>
            </a:r>
          </a:p>
          <a:p>
            <a:pPr lvl="2">
              <a:buNone/>
            </a:pPr>
            <a:r>
              <a:rPr lang="en-US" dirty="0" smtClean="0"/>
              <a:t>thue4 &lt;- within(</a:t>
            </a:r>
            <a:r>
              <a:rPr lang="en-US" dirty="0" err="1" smtClean="0"/>
              <a:t>thuesen</a:t>
            </a:r>
            <a:r>
              <a:rPr lang="en-US" dirty="0" smtClean="0"/>
              <a:t>, {</a:t>
            </a:r>
          </a:p>
          <a:p>
            <a:pPr lvl="2">
              <a:buNone/>
            </a:pPr>
            <a:r>
              <a:rPr lang="en-US" dirty="0" smtClean="0"/>
              <a:t>		</a:t>
            </a:r>
            <a:r>
              <a:rPr lang="en-US" dirty="0" err="1" smtClean="0"/>
              <a:t>log.gluc</a:t>
            </a:r>
            <a:r>
              <a:rPr lang="en-US" dirty="0" smtClean="0"/>
              <a:t> &lt;- log(</a:t>
            </a:r>
            <a:r>
              <a:rPr lang="en-US" dirty="0" err="1" smtClean="0"/>
              <a:t>blood.glucose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dirty="0" smtClean="0"/>
              <a:t>		m &lt;- mean(</a:t>
            </a:r>
            <a:r>
              <a:rPr lang="en-US" dirty="0" err="1" smtClean="0"/>
              <a:t>log.gluc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dirty="0" smtClean="0"/>
              <a:t>		</a:t>
            </a:r>
            <a:r>
              <a:rPr lang="en-US" dirty="0" err="1" smtClean="0"/>
              <a:t>centered.log.gluc</a:t>
            </a:r>
            <a:r>
              <a:rPr lang="en-US" dirty="0" smtClean="0"/>
              <a:t> &lt;- </a:t>
            </a:r>
            <a:r>
              <a:rPr lang="en-US" dirty="0" err="1" smtClean="0"/>
              <a:t>log.gluc</a:t>
            </a:r>
            <a:r>
              <a:rPr lang="en-US" dirty="0" smtClean="0"/>
              <a:t> - m</a:t>
            </a:r>
          </a:p>
          <a:p>
            <a:pPr lvl="2">
              <a:buNone/>
            </a:pPr>
            <a:r>
              <a:rPr lang="en-US" dirty="0" smtClean="0"/>
              <a:t>		</a:t>
            </a:r>
            <a:r>
              <a:rPr lang="en-US" dirty="0" err="1" smtClean="0"/>
              <a:t>rm</a:t>
            </a:r>
            <a:r>
              <a:rPr lang="en-US" dirty="0" smtClean="0"/>
              <a:t>(m)</a:t>
            </a:r>
          </a:p>
          <a:p>
            <a:pPr lvl="2">
              <a:buNone/>
            </a:pPr>
            <a:r>
              <a:rPr lang="en-US" dirty="0" smtClean="0"/>
              <a:t>})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F06BC-BFF3-453E-A9FB-FD177A48AC0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795</Words>
  <Application>Microsoft Office PowerPoint</Application>
  <PresentationFormat>On-screen Show (4:3)</PresentationFormat>
  <Paragraphs>154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Lab 6</vt:lpstr>
      <vt:lpstr>PowerPoint Presentation</vt:lpstr>
      <vt:lpstr>The graphics</vt:lpstr>
      <vt:lpstr>The graphics</vt:lpstr>
      <vt:lpstr>PowerPoint Presentation</vt:lpstr>
      <vt:lpstr>Group data</vt:lpstr>
      <vt:lpstr>R loops</vt:lpstr>
      <vt:lpstr>R apply functions</vt:lpstr>
      <vt:lpstr>R loops</vt:lpstr>
      <vt:lpstr>R loops</vt:lpstr>
      <vt:lpstr>R loops</vt:lpstr>
      <vt:lpstr>R Sort</vt:lpstr>
      <vt:lpstr>R sort</vt:lpstr>
      <vt:lpstr>R attach</vt:lpstr>
      <vt:lpstr>R attach</vt:lpstr>
      <vt:lpstr>R subset</vt:lpstr>
      <vt:lpstr>R subset</vt:lpstr>
      <vt:lpstr>R subset</vt:lpstr>
    </vt:vector>
  </TitlesOfParts>
  <Company>Wentworth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WIT</dc:creator>
  <cp:lastModifiedBy>Wu, Hongsheng</cp:lastModifiedBy>
  <cp:revision>613</cp:revision>
  <cp:lastPrinted>2012-05-24T19:48:48Z</cp:lastPrinted>
  <dcterms:created xsi:type="dcterms:W3CDTF">2010-06-03T20:22:26Z</dcterms:created>
  <dcterms:modified xsi:type="dcterms:W3CDTF">2018-06-25T01:14:19Z</dcterms:modified>
</cp:coreProperties>
</file>